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948af31d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948af31d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948af31d2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948af31d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948af31d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948af31d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948af31d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948af31d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948af31d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948af31d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948af31d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948af31d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roductific.com/go/SuperAp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productific.com/go/SuperApp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4A86E8"/>
                </a:solidFill>
              </a:rPr>
              <a:t>Product Roadmap</a:t>
            </a:r>
            <a:endParaRPr b="1">
              <a:solidFill>
                <a:srgbClr val="4A86E8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500575" y="3675450"/>
            <a:ext cx="4331700" cy="11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>
                <a:solidFill>
                  <a:srgbClr val="4A86E8"/>
                </a:solidFill>
              </a:rPr>
              <a:t>Contact:</a:t>
            </a:r>
            <a:br>
              <a:rPr lang="de" sz="1200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Your Name</a:t>
            </a:r>
            <a:endParaRPr sz="1200">
              <a:solidFill>
                <a:srgbClr val="4A86E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>
                <a:solidFill>
                  <a:srgbClr val="4A86E8"/>
                </a:solidFill>
              </a:rPr>
              <a:t>Your Company</a:t>
            </a:r>
            <a:endParaRPr sz="1200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E69138"/>
                </a:solidFill>
              </a:rPr>
              <a:t>This free template can be used to display a product roadmap. </a:t>
            </a:r>
            <a:endParaRPr sz="1400">
              <a:solidFill>
                <a:srgbClr val="E69138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E69138"/>
                </a:solidFill>
              </a:rPr>
              <a:t>Just copy the template, adjust content &amp; styling and publish. Make sure to remove any yellow text.</a:t>
            </a:r>
            <a:endParaRPr sz="1400">
              <a:solidFill>
                <a:srgbClr val="E69138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E69138"/>
                </a:solidFill>
              </a:rPr>
              <a:t>While Productific provides a SaaS for roadmap feedback it may sometimes be necessary to use a stored document (Google Presentations, Powerpoint). The following templates are provided: </a:t>
            </a:r>
            <a:endParaRPr sz="1400">
              <a:solidFill>
                <a:srgbClr val="E69138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E69138"/>
              </a:buClr>
              <a:buSzPts val="1400"/>
              <a:buChar char="●"/>
            </a:pPr>
            <a:r>
              <a:rPr lang="de" sz="1400">
                <a:solidFill>
                  <a:srgbClr val="E69138"/>
                </a:solidFill>
              </a:rPr>
              <a:t>2-column layout, 3 column layout</a:t>
            </a:r>
            <a:endParaRPr sz="1400">
              <a:solidFill>
                <a:srgbClr val="E69138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1400"/>
              <a:buChar char="●"/>
            </a:pPr>
            <a:r>
              <a:rPr lang="de" sz="1400">
                <a:solidFill>
                  <a:srgbClr val="E69138"/>
                </a:solidFill>
              </a:rPr>
              <a:t>a version-specific roadmap with 4 columns</a:t>
            </a:r>
            <a:endParaRPr sz="1400">
              <a:solidFill>
                <a:srgbClr val="E69138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1400"/>
              <a:buChar char="●"/>
            </a:pPr>
            <a:r>
              <a:rPr lang="de" sz="1400">
                <a:solidFill>
                  <a:srgbClr val="E69138"/>
                </a:solidFill>
              </a:rPr>
              <a:t>with/without link to feedback pages</a:t>
            </a:r>
            <a:endParaRPr sz="1400">
              <a:solidFill>
                <a:srgbClr val="E69138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e" sz="1400">
                <a:solidFill>
                  <a:srgbClr val="E69138"/>
                </a:solidFill>
              </a:rPr>
              <a:t>Our recommendation: avoid using version specific roadmaps as good as possible - you’re going to change plans, anyway. Instead, we recommend agile roadmaps where the features currently under development are shown for next release and additional feedback for future scope is collected.</a:t>
            </a:r>
            <a:endParaRPr sz="1400">
              <a:solidFill>
                <a:srgbClr val="E69138"/>
              </a:solidFill>
            </a:endParaRPr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E69138"/>
                </a:solidFill>
              </a:rPr>
              <a:t>How to use this </a:t>
            </a:r>
            <a:r>
              <a:rPr b="1" lang="de">
                <a:solidFill>
                  <a:srgbClr val="E69138"/>
                </a:solidFill>
              </a:rPr>
              <a:t>Template</a:t>
            </a:r>
            <a:endParaRPr b="1">
              <a:solidFill>
                <a:srgbClr val="E6913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680125"/>
            <a:ext cx="3999900" cy="28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Planned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</a:t>
            </a:r>
            <a:br>
              <a:rPr lang="de"/>
            </a:br>
            <a:r>
              <a:rPr lang="de"/>
              <a:t>A great feature for everyone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</a:t>
            </a:r>
            <a:br>
              <a:rPr lang="de"/>
            </a:br>
            <a:r>
              <a:rPr lang="de"/>
              <a:t>Another good functionality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</a:t>
            </a:r>
            <a:br>
              <a:rPr lang="de"/>
            </a:br>
            <a:r>
              <a:rPr lang="de"/>
              <a:t>With integration</a:t>
            </a:r>
            <a:endParaRPr/>
          </a:p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4777631" y="1680125"/>
            <a:ext cx="3999900" cy="28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Collecting Feedback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A</a:t>
            </a:r>
            <a:br>
              <a:rPr lang="de"/>
            </a:br>
            <a:r>
              <a:rPr lang="de"/>
              <a:t>Description …</a:t>
            </a:r>
            <a:br>
              <a:rPr lang="de"/>
            </a:br>
            <a:r>
              <a:rPr b="1" lang="de" sz="1000">
                <a:solidFill>
                  <a:srgbClr val="4A86E8"/>
                </a:solidFill>
              </a:rPr>
              <a:t>https://productific.com/go/...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B</a:t>
            </a:r>
            <a:br>
              <a:rPr lang="de"/>
            </a:br>
            <a:r>
              <a:rPr lang="de"/>
              <a:t>Description …</a:t>
            </a:r>
            <a:br>
              <a:rPr lang="de"/>
            </a:br>
            <a:r>
              <a:rPr b="1" lang="de" sz="1000">
                <a:solidFill>
                  <a:srgbClr val="4A86E8"/>
                </a:solidFill>
              </a:rPr>
              <a:t>https://productific.com/go/...</a:t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 rot="412777">
            <a:off x="5587625" y="205458"/>
            <a:ext cx="3499916" cy="115306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Template: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Roadmap with Feedback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(update with your links)</a:t>
            </a:r>
          </a:p>
        </p:txBody>
      </p:sp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4A86E8"/>
                </a:solidFill>
              </a:rPr>
              <a:t>Name of Product</a:t>
            </a:r>
            <a:br>
              <a:rPr b="1" lang="de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Product is a ABC for XYZ. To improve Product we plan to enhance </a:t>
            </a:r>
            <a:br>
              <a:rPr lang="de" sz="1200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TODO … and additionally cover TODO... (describe your marketing and public strategy).</a:t>
            </a:r>
            <a:endParaRPr sz="1200">
              <a:solidFill>
                <a:srgbClr val="4A86E8"/>
              </a:solidFill>
            </a:endParaRPr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704150"/>
            <a:ext cx="8520600" cy="3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000">
                <a:solidFill>
                  <a:srgbClr val="4A86E8"/>
                </a:solidFill>
              </a:rPr>
              <a:t>Visit our Feedback Page </a:t>
            </a:r>
            <a:r>
              <a:rPr b="1" lang="de" sz="1000" u="sng">
                <a:solidFill>
                  <a:schemeClr val="hlink"/>
                </a:solidFill>
                <a:hlinkClick r:id="rId3"/>
              </a:rPr>
              <a:t>https://productific.com/go/YourProduct</a:t>
            </a:r>
            <a:endParaRPr b="1" sz="1000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682350"/>
            <a:ext cx="3999900" cy="28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Planned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</a:t>
            </a:r>
            <a:br>
              <a:rPr lang="de"/>
            </a:br>
            <a:r>
              <a:rPr lang="de"/>
              <a:t>A great feature for everyone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</a:t>
            </a:r>
            <a:br>
              <a:rPr lang="de"/>
            </a:br>
            <a:r>
              <a:rPr lang="de"/>
              <a:t>Another good functionality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</a:t>
            </a:r>
            <a:br>
              <a:rPr lang="de"/>
            </a:br>
            <a:r>
              <a:rPr lang="de"/>
              <a:t>With integration</a:t>
            </a:r>
            <a:endParaRPr/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778825" y="1682350"/>
            <a:ext cx="3999900" cy="28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Collecting Feedback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A</a:t>
            </a:r>
            <a:br>
              <a:rPr lang="de"/>
            </a:br>
            <a:r>
              <a:rPr lang="de"/>
              <a:t>Description …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B</a:t>
            </a:r>
            <a:br>
              <a:rPr lang="de"/>
            </a:br>
            <a:r>
              <a:rPr lang="de"/>
              <a:t>Description …</a:t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 rot="412777">
            <a:off x="6880047" y="223496"/>
            <a:ext cx="2167404" cy="76568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Template: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Agile Roadmap</a:t>
            </a:r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4A86E8"/>
                </a:solidFill>
              </a:rPr>
              <a:t>Name of Product</a:t>
            </a:r>
            <a:br>
              <a:rPr b="1" lang="de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Product is a ABC for XYZ. To improve Product we plan to enhance </a:t>
            </a:r>
            <a:br>
              <a:rPr lang="de" sz="1200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TODO … and additionally cover TODO... (describe your marketing and public strategy).</a:t>
            </a:r>
            <a:endParaRPr sz="1200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674288"/>
            <a:ext cx="2640000" cy="28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Next Release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</a:t>
            </a:r>
            <a:br>
              <a:rPr lang="de"/>
            </a:br>
            <a:r>
              <a:rPr lang="de"/>
              <a:t>A great feature for everyone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</a:t>
            </a:r>
            <a:br>
              <a:rPr lang="de"/>
            </a:br>
            <a:r>
              <a:rPr lang="de"/>
              <a:t>Another good functionality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</a:t>
            </a:r>
            <a:br>
              <a:rPr lang="de"/>
            </a:br>
            <a:r>
              <a:rPr lang="de"/>
              <a:t>With integration</a:t>
            </a:r>
            <a:endParaRPr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6192300" y="1674288"/>
            <a:ext cx="2640000" cy="28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Collecting Feedback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A</a:t>
            </a:r>
            <a:br>
              <a:rPr lang="de"/>
            </a:br>
            <a:r>
              <a:rPr lang="de"/>
              <a:t>Description …</a:t>
            </a:r>
            <a:br>
              <a:rPr lang="de"/>
            </a:br>
            <a:r>
              <a:rPr b="1" lang="de" sz="1000">
                <a:solidFill>
                  <a:srgbClr val="4A86E8"/>
                </a:solidFill>
              </a:rPr>
              <a:t>https://productific.com/go/...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B</a:t>
            </a:r>
            <a:br>
              <a:rPr lang="de"/>
            </a:br>
            <a:r>
              <a:rPr lang="de"/>
              <a:t>Description …</a:t>
            </a:r>
            <a:br>
              <a:rPr lang="de"/>
            </a:br>
            <a:r>
              <a:rPr b="1" lang="de" sz="1000">
                <a:solidFill>
                  <a:srgbClr val="4A86E8"/>
                </a:solidFill>
              </a:rPr>
              <a:t>https://productific.com/go/...</a:t>
            </a:r>
            <a:endParaRPr/>
          </a:p>
        </p:txBody>
      </p:sp>
      <p:sp>
        <p:nvSpPr>
          <p:cNvPr id="85" name="Google Shape;85;p17"/>
          <p:cNvSpPr txBox="1"/>
          <p:nvPr>
            <p:ph idx="2" type="body"/>
          </p:nvPr>
        </p:nvSpPr>
        <p:spPr>
          <a:xfrm>
            <a:off x="3250920" y="1674288"/>
            <a:ext cx="2640000" cy="28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Planned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11</a:t>
            </a:r>
            <a:br>
              <a:rPr b="1" lang="de"/>
            </a:br>
            <a:r>
              <a:rPr lang="de"/>
              <a:t>Description ...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12</a:t>
            </a:r>
            <a:br>
              <a:rPr lang="de"/>
            </a:br>
            <a:r>
              <a:rPr lang="de"/>
              <a:t>Description ...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 rot="412777">
            <a:off x="5587625" y="205458"/>
            <a:ext cx="3499916" cy="115306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Template: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Roadmap with Feedback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(update with your links)</a:t>
            </a:r>
          </a:p>
        </p:txBody>
      </p:sp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703625"/>
            <a:ext cx="8520600" cy="3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000">
                <a:solidFill>
                  <a:srgbClr val="4A86E8"/>
                </a:solidFill>
              </a:rPr>
              <a:t>Visit our Feedback Page </a:t>
            </a:r>
            <a:r>
              <a:rPr b="1" lang="de" sz="1000" u="sng">
                <a:solidFill>
                  <a:schemeClr val="hlink"/>
                </a:solidFill>
                <a:hlinkClick r:id="rId3"/>
              </a:rPr>
              <a:t>https://productific.com/go/YourProduct</a:t>
            </a:r>
            <a:endParaRPr b="1" sz="1000">
              <a:solidFill>
                <a:srgbClr val="4A86E8"/>
              </a:solidFill>
            </a:endParaRPr>
          </a:p>
        </p:txBody>
      </p:sp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4A86E8"/>
                </a:solidFill>
              </a:rPr>
              <a:t>Name of Product</a:t>
            </a:r>
            <a:br>
              <a:rPr b="1" lang="de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Product is a ABC for XYZ. To improve Product we plan to enhance </a:t>
            </a:r>
            <a:br>
              <a:rPr lang="de" sz="1200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TODO … and additionally cover TODO... (describe your marketing and public strategy).</a:t>
            </a:r>
            <a:endParaRPr sz="1200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671650"/>
            <a:ext cx="2640000" cy="28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Next Release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</a:t>
            </a:r>
            <a:br>
              <a:rPr lang="de"/>
            </a:br>
            <a:r>
              <a:rPr lang="de"/>
              <a:t>A great feature for everyone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</a:t>
            </a:r>
            <a:br>
              <a:rPr lang="de"/>
            </a:br>
            <a:r>
              <a:rPr lang="de"/>
              <a:t>Another good functionality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</a:t>
            </a:r>
            <a:br>
              <a:rPr lang="de"/>
            </a:br>
            <a:r>
              <a:rPr lang="de"/>
              <a:t>With integration</a:t>
            </a:r>
            <a:endParaRPr/>
          </a:p>
        </p:txBody>
      </p:sp>
      <p:sp>
        <p:nvSpPr>
          <p:cNvPr id="94" name="Google Shape;94;p18"/>
          <p:cNvSpPr txBox="1"/>
          <p:nvPr>
            <p:ph idx="2" type="body"/>
          </p:nvPr>
        </p:nvSpPr>
        <p:spPr>
          <a:xfrm>
            <a:off x="6192300" y="1671650"/>
            <a:ext cx="2640000" cy="28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Collecting Feedback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A</a:t>
            </a:r>
            <a:br>
              <a:rPr lang="de"/>
            </a:br>
            <a:r>
              <a:rPr lang="de"/>
              <a:t>Description …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B</a:t>
            </a:r>
            <a:br>
              <a:rPr lang="de"/>
            </a:br>
            <a:r>
              <a:rPr lang="de"/>
              <a:t>Description …</a:t>
            </a:r>
            <a:endParaRPr/>
          </a:p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3250920" y="1671650"/>
            <a:ext cx="2640000" cy="28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Planned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11</a:t>
            </a:r>
            <a:br>
              <a:rPr b="1" lang="de"/>
            </a:br>
            <a:r>
              <a:rPr lang="de"/>
              <a:t>Description ...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12</a:t>
            </a:r>
            <a:br>
              <a:rPr lang="de"/>
            </a:br>
            <a:r>
              <a:rPr lang="de"/>
              <a:t>Description ...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/>
          <p:nvPr/>
        </p:nvSpPr>
        <p:spPr>
          <a:xfrm rot="412777">
            <a:off x="6880047" y="223496"/>
            <a:ext cx="2167404" cy="76568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Template: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Agile Roadmap</a:t>
            </a:r>
          </a:p>
        </p:txBody>
      </p:sp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4A86E8"/>
                </a:solidFill>
              </a:rPr>
              <a:t>Name of Product</a:t>
            </a:r>
            <a:br>
              <a:rPr b="1" lang="de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Product is a ABC for XYZ. To improve Product we plan to enhance </a:t>
            </a:r>
            <a:br>
              <a:rPr lang="de" sz="1200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TODO … and additionally cover TODO... (describe your marketing and public strategy).</a:t>
            </a:r>
            <a:endParaRPr sz="1200"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2239575"/>
            <a:ext cx="1848000" cy="23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Release 1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1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</a:t>
            </a:r>
            <a:br>
              <a:rPr lang="de"/>
            </a:br>
            <a:endParaRPr/>
          </a:p>
        </p:txBody>
      </p:sp>
      <p:sp>
        <p:nvSpPr>
          <p:cNvPr id="103" name="Google Shape;103;p19"/>
          <p:cNvSpPr txBox="1"/>
          <p:nvPr>
            <p:ph idx="2" type="body"/>
          </p:nvPr>
        </p:nvSpPr>
        <p:spPr>
          <a:xfrm>
            <a:off x="6760800" y="2239575"/>
            <a:ext cx="1848000" cy="23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Release 4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A</a:t>
            </a:r>
            <a:br>
              <a:rPr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Idea B</a:t>
            </a:r>
            <a:br>
              <a:rPr lang="de"/>
            </a:br>
            <a:endParaRPr/>
          </a:p>
        </p:txBody>
      </p:sp>
      <p:sp>
        <p:nvSpPr>
          <p:cNvPr id="104" name="Google Shape;104;p19"/>
          <p:cNvSpPr txBox="1"/>
          <p:nvPr>
            <p:ph idx="2" type="body"/>
          </p:nvPr>
        </p:nvSpPr>
        <p:spPr>
          <a:xfrm>
            <a:off x="2440800" y="2239575"/>
            <a:ext cx="1848000" cy="23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Release 2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21</a:t>
            </a:r>
            <a:br>
              <a:rPr b="1"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22</a:t>
            </a:r>
            <a:br>
              <a:rPr lang="de"/>
            </a:b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 rot="412777">
            <a:off x="6860681" y="222332"/>
            <a:ext cx="2167404" cy="108903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Template: 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Agile Roadmap</a:t>
            </a:r>
            <a:b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6B26B"/>
                </a:solidFill>
                <a:latin typeface="Arial"/>
              </a:rPr>
              <a:t>4 Columns</a:t>
            </a:r>
          </a:p>
        </p:txBody>
      </p:sp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4A86E8"/>
                </a:solidFill>
              </a:rPr>
              <a:t>Name of Product</a:t>
            </a:r>
            <a:br>
              <a:rPr b="1" lang="de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Product is a ABC for XYZ. To improve Product we plan to enhance </a:t>
            </a:r>
            <a:br>
              <a:rPr lang="de" sz="1200">
                <a:solidFill>
                  <a:srgbClr val="4A86E8"/>
                </a:solidFill>
              </a:rPr>
            </a:br>
            <a:r>
              <a:rPr lang="de" sz="1200">
                <a:solidFill>
                  <a:srgbClr val="4A86E8"/>
                </a:solidFill>
              </a:rPr>
              <a:t>TODO … and additionally cover TODO... (describe your marketing and public strategy).</a:t>
            </a:r>
            <a:endParaRPr sz="1200">
              <a:solidFill>
                <a:srgbClr val="4A86E8"/>
              </a:solidFill>
            </a:endParaRPr>
          </a:p>
        </p:txBody>
      </p:sp>
      <p:sp>
        <p:nvSpPr>
          <p:cNvPr id="107" name="Google Shape;107;p19"/>
          <p:cNvSpPr txBox="1"/>
          <p:nvPr>
            <p:ph idx="2" type="body"/>
          </p:nvPr>
        </p:nvSpPr>
        <p:spPr>
          <a:xfrm>
            <a:off x="4600800" y="2239575"/>
            <a:ext cx="1848000" cy="23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>
                <a:solidFill>
                  <a:srgbClr val="999999"/>
                </a:solidFill>
              </a:rPr>
              <a:t>Release 3</a:t>
            </a:r>
            <a:endParaRPr b="1"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31</a:t>
            </a:r>
            <a:br>
              <a:rPr b="1" lang="de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de">
                <a:solidFill>
                  <a:srgbClr val="4A86E8"/>
                </a:solidFill>
              </a:rPr>
              <a:t>Feature 32</a:t>
            </a:r>
            <a:br>
              <a:rPr lang="de"/>
            </a:b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